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3450B-D3F7-44B7-810A-7B8F9FDE803F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6C300-A73E-4FE3-A41A-E3CC17E73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3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6C300-A73E-4FE3-A41A-E3CC17E730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8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385FE2-A4F4-455B-9B71-3D3BF21B5CBD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4B3B-02EA-4012-8F4D-E561B40E4211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C5F4-0B5D-406B-A1B3-AB838B2D45AB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8D51-D64C-4C3F-9317-2CD979D0E947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1DC4-7F50-4C8F-9CD4-F94B5D5A6946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62FB-E0C2-4502-9746-DA2D0FA964EC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9AD1-B5D3-4292-9DBC-7DC027B3120F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9471-E849-47DD-B98D-49ABE2B943D2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F4EC8-BAD2-4C6F-95AB-A44E314BEFD1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B0ED-4A32-4FD6-B46F-443F8BE74AC4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C2A7-4C41-47E3-957F-87E32DB65413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5437348-CA7A-4AE8-8E3D-117F9F4F77C2}" type="datetime1">
              <a:rPr lang="en-US" smtClean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Field &amp; Garden birds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Practice 2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8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69230" y="5665028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z="6000" smtClean="0"/>
              <a:t>10</a:t>
            </a:fld>
            <a:endParaRPr lang="en-US" sz="6000" dirty="0"/>
          </a:p>
        </p:txBody>
      </p:sp>
      <p:pic>
        <p:nvPicPr>
          <p:cNvPr id="9218" name="Picture 2" descr="Image result for american kestr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342900"/>
            <a:ext cx="6346825" cy="622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649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29530" y="5677728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z="6000" smtClean="0"/>
              <a:t>11</a:t>
            </a:fld>
            <a:endParaRPr lang="en-US" sz="6000" dirty="0"/>
          </a:p>
        </p:txBody>
      </p:sp>
      <p:pic>
        <p:nvPicPr>
          <p:cNvPr id="10242" name="Picture 2" descr="Image result for barn swa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354012"/>
            <a:ext cx="8124825" cy="61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38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29530" y="5766628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z="6000" smtClean="0"/>
              <a:t>12</a:t>
            </a:fld>
            <a:endParaRPr lang="en-US" sz="6000" dirty="0"/>
          </a:p>
        </p:txBody>
      </p:sp>
      <p:pic>
        <p:nvPicPr>
          <p:cNvPr id="11266" name="Picture 2" descr="Image result for ring necked pheas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550863"/>
            <a:ext cx="7843732" cy="571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58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647030" y="5792028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z="6000" smtClean="0"/>
              <a:t>13</a:t>
            </a:fld>
            <a:endParaRPr lang="en-US" sz="6000" dirty="0"/>
          </a:p>
        </p:txBody>
      </p:sp>
      <p:pic>
        <p:nvPicPr>
          <p:cNvPr id="12290" name="Picture 2" descr="Image result for american ro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38" y="477837"/>
            <a:ext cx="9144000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504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634330" y="5753928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z="6000" smtClean="0"/>
              <a:t>14</a:t>
            </a:fld>
            <a:endParaRPr lang="en-US" sz="6000" dirty="0"/>
          </a:p>
        </p:txBody>
      </p:sp>
      <p:pic>
        <p:nvPicPr>
          <p:cNvPr id="13314" name="Picture 2" descr="Image result for barn ow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55" y="332581"/>
            <a:ext cx="4859545" cy="607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480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0"/>
            <a:ext cx="9875520" cy="1356360"/>
          </a:xfrm>
        </p:spPr>
        <p:txBody>
          <a:bodyPr/>
          <a:lstStyle/>
          <a:p>
            <a:r>
              <a:rPr lang="en-US" dirty="0" smtClean="0"/>
              <a:t>Answer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476" y="991428"/>
            <a:ext cx="9872871" cy="54474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1) title slide</a:t>
            </a:r>
          </a:p>
          <a:p>
            <a:r>
              <a:rPr lang="en-US" dirty="0" smtClean="0"/>
              <a:t>2) Turkey vulture</a:t>
            </a:r>
          </a:p>
          <a:p>
            <a:r>
              <a:rPr lang="en-US" dirty="0" smtClean="0"/>
              <a:t>3) House wren</a:t>
            </a:r>
          </a:p>
          <a:p>
            <a:r>
              <a:rPr lang="en-US" dirty="0" smtClean="0"/>
              <a:t>4) American crow</a:t>
            </a:r>
          </a:p>
          <a:p>
            <a:r>
              <a:rPr lang="en-US" dirty="0" smtClean="0"/>
              <a:t>5) Mourning dove</a:t>
            </a:r>
          </a:p>
          <a:p>
            <a:r>
              <a:rPr lang="en-US" dirty="0" smtClean="0"/>
              <a:t>6) Eastern bluebird (male)</a:t>
            </a:r>
          </a:p>
          <a:p>
            <a:r>
              <a:rPr lang="en-US" dirty="0" smtClean="0"/>
              <a:t>7) Red-tailed hawk</a:t>
            </a:r>
          </a:p>
          <a:p>
            <a:r>
              <a:rPr lang="en-US" dirty="0" smtClean="0"/>
              <a:t>8) Ruby-throated hummingbird (male)</a:t>
            </a:r>
          </a:p>
          <a:p>
            <a:r>
              <a:rPr lang="en-US" dirty="0" smtClean="0"/>
              <a:t>9) House finch (male)</a:t>
            </a:r>
          </a:p>
          <a:p>
            <a:r>
              <a:rPr lang="en-US" dirty="0" smtClean="0"/>
              <a:t>10) American kestrel (female)</a:t>
            </a:r>
          </a:p>
          <a:p>
            <a:r>
              <a:rPr lang="en-US" dirty="0" smtClean="0"/>
              <a:t>11) Barn swallow</a:t>
            </a:r>
          </a:p>
          <a:p>
            <a:r>
              <a:rPr lang="en-US" dirty="0" smtClean="0"/>
              <a:t>12) Ring-necked pheasant (female)</a:t>
            </a:r>
          </a:p>
          <a:p>
            <a:r>
              <a:rPr lang="en-US" dirty="0" smtClean="0"/>
              <a:t>13) American robin (female)</a:t>
            </a:r>
          </a:p>
          <a:p>
            <a:r>
              <a:rPr lang="en-US" smtClean="0"/>
              <a:t>14) Barn owl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0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urkey vul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519113"/>
            <a:ext cx="7376655" cy="590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526130" y="5646738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z="6000" smtClean="0"/>
              <a:t>2</a:t>
            </a:fld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1848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723230" y="5601528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z="6000" smtClean="0"/>
              <a:t>3</a:t>
            </a:fld>
            <a:endParaRPr lang="en-US" sz="6000" dirty="0"/>
          </a:p>
        </p:txBody>
      </p:sp>
      <p:pic>
        <p:nvPicPr>
          <p:cNvPr id="2050" name="Picture 2" descr="Image result for house w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4" y="520700"/>
            <a:ext cx="7552267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33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697830" y="5220528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z="6000" smtClean="0"/>
              <a:t>4</a:t>
            </a:fld>
            <a:endParaRPr lang="en-US" sz="6000" dirty="0"/>
          </a:p>
        </p:txBody>
      </p:sp>
      <p:pic>
        <p:nvPicPr>
          <p:cNvPr id="3074" name="Picture 2" descr="Image result for American c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5588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19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29530" y="5614228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z="6000" smtClean="0"/>
              <a:t>5</a:t>
            </a:fld>
            <a:endParaRPr lang="en-US" sz="6000" dirty="0"/>
          </a:p>
        </p:txBody>
      </p:sp>
      <p:pic>
        <p:nvPicPr>
          <p:cNvPr id="4098" name="Picture 2" descr="Image result for mourning d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31" y="596900"/>
            <a:ext cx="8714007" cy="58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7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520030" y="5747482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z="6000" smtClean="0"/>
              <a:t>6</a:t>
            </a:fld>
            <a:endParaRPr lang="en-US" sz="6000" dirty="0"/>
          </a:p>
        </p:txBody>
      </p:sp>
      <p:pic>
        <p:nvPicPr>
          <p:cNvPr id="5122" name="Picture 2" descr="Image result for eastern blue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505" y="481012"/>
            <a:ext cx="7032625" cy="563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3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18430" y="5817428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z="6000" smtClean="0"/>
              <a:t>7</a:t>
            </a:fld>
            <a:endParaRPr lang="en-US" sz="6000" dirty="0"/>
          </a:p>
        </p:txBody>
      </p:sp>
      <p:pic>
        <p:nvPicPr>
          <p:cNvPr id="6146" name="Picture 2" descr="Image result for red tailed haw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428133"/>
            <a:ext cx="7357855" cy="597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1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608930" y="5804728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z="6000" smtClean="0"/>
              <a:t>8</a:t>
            </a:fld>
            <a:endParaRPr lang="en-US" sz="6000" dirty="0"/>
          </a:p>
        </p:txBody>
      </p:sp>
      <p:pic>
        <p:nvPicPr>
          <p:cNvPr id="7170" name="Picture 2" descr="Image result for ruby throated humming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4" y="676275"/>
            <a:ext cx="8375901" cy="564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786730" y="5652328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z="6000" smtClean="0"/>
              <a:t>9</a:t>
            </a:fld>
            <a:endParaRPr lang="en-US" sz="6000" dirty="0"/>
          </a:p>
        </p:txBody>
      </p:sp>
      <p:pic>
        <p:nvPicPr>
          <p:cNvPr id="8194" name="Picture 2" descr="Image result for house fi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48" y="376237"/>
            <a:ext cx="7998882" cy="599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56230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27</TotalTime>
  <Words>98</Words>
  <Application>Microsoft Office PowerPoint</Application>
  <PresentationFormat>Widescreen</PresentationFormat>
  <Paragraphs>33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Corbel</vt:lpstr>
      <vt:lpstr>Basis</vt:lpstr>
      <vt:lpstr>Field &amp; Garden birds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 Key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&amp; Garden birds</dc:title>
  <dc:creator>Bryce Richard</dc:creator>
  <cp:lastModifiedBy>Kimberly Richard</cp:lastModifiedBy>
  <cp:revision>3</cp:revision>
  <dcterms:created xsi:type="dcterms:W3CDTF">2018-03-27T02:26:36Z</dcterms:created>
  <dcterms:modified xsi:type="dcterms:W3CDTF">2018-03-27T11:23:00Z</dcterms:modified>
</cp:coreProperties>
</file>